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240" cy="5663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240" cy="5663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240" cy="5663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240" cy="5663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240" cy="5663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2023-12-30T13:26:44Z</dcterms:modified>
  <cp:revision>20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